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73D3-2A9F-C342-AAA1-DD18CF3B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38B1E-9169-0943-9A8E-F304A020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9657-35D0-4049-8B92-DA21F8FD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62A88-1CDE-2948-ABF9-D0A36C21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9FEBD-5240-AF43-B25C-7D1BBE5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590E-A687-B643-A307-E7A62C5C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A96AB-B0FE-864E-A09D-4F28B95FC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B62E-138D-444B-8C01-28E8B7B9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0607-6500-704D-B8A1-00B0A32C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81A13-05B3-D640-A515-D6123CA8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6A14B-167D-2946-8422-2AB6FE550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CEC85-6A78-2745-A1FA-A9DAB626E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AF56-8759-7C45-9294-E59E3F88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40860-12B7-2843-9D34-7B39C908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0150-1583-7A43-B5BB-0FCE3F6A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FE02-A157-9B42-8B5A-A4700366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D17E-07F8-B34E-98B0-7E0ECAE5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74BB-8FD7-1747-B4C4-4E71C954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EC5FE-EFC3-7F40-98F4-4EAB5735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CDB3-76E6-8443-8042-B8760356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E056-A175-D542-A08B-E1514DE1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78923-8E38-DF4A-A6D5-402406CF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E35E3-8FAB-F245-866A-BE2713C4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4F7A-CBF1-D54B-BEA7-4EA26406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61B6-52F6-144B-AC53-6E49D999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5563-46FD-B543-BC2F-0FF7F86D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3FA9-F149-2D45-9A33-B2C42C815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B3A03-1620-8848-9FD7-E466749D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19726-FD51-1140-9B27-1C2AE3C8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27F8-30AC-F949-A3FC-0F5E0089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2915A-129B-B549-8C35-FF36A114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BF3B-80D8-6146-9F99-01768A07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8231A-A282-2845-ADAA-E26048F9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44104-9AB6-1743-8D38-EDE6DB1CB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BCD9E-2879-0E4A-880A-C2C486B37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57DBD-C42C-D84A-8825-2D013C2D6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C010A-3EFF-2840-AC30-F4A31DF5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5F744-B006-4B46-B990-633006AE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C9D58-7854-7E44-888F-30380021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BF54-877E-1A49-8005-47282BBA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679C3-7621-CB48-8112-1B7AFD73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EAE53-158E-324C-B179-62D27866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8A34F-6B50-1E4F-97D1-356B795A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B1DF7-00D3-1C49-90B1-B77BE6B2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9472B-4B2F-9949-9F86-F6F205DD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4A07A-DF5D-8641-85EE-070E31A3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00F8-DBA5-594A-A3A9-90709218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C6B6-2656-B540-8DB9-7E93BAB8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BDF95-11C5-684A-A542-29CFB70C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FA1B2-779E-C14C-A2D6-3B482306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1CAC-B8A1-244F-BBA0-253648AE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B384E-6B43-3E45-86DD-F2FF13F4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98E7-5D9C-2E46-972F-D105429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A74D7-1DAC-1748-93BA-FA2128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B10E0-FC12-1F42-B97B-7D1110BF2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1582E-B53A-CD44-B66D-E825967D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CE4D-F5D3-FA40-8007-F95BB356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D038-8E51-CB49-807B-39416B05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B1155-D21E-9744-8D65-027922F6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0C106-9680-A34D-A264-2EDF1493D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A498-3323-9042-BC39-3F907BCCE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56B38-11D0-F74A-A9AA-1B8433CF8CDA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E77A-7F2A-9C4F-A188-09E97E6A4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B104-4646-AA40-AB64-40DD12FDF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C097-EB7D-9D4C-8358-05B1B6E5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9BE89-86DF-314A-B33D-EFC253F9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82" y="0"/>
            <a:ext cx="8450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Jones</dc:creator>
  <cp:lastModifiedBy>Shannon Jones</cp:lastModifiedBy>
  <cp:revision>3</cp:revision>
  <dcterms:created xsi:type="dcterms:W3CDTF">2022-08-04T20:22:39Z</dcterms:created>
  <dcterms:modified xsi:type="dcterms:W3CDTF">2022-08-10T20:16:20Z</dcterms:modified>
</cp:coreProperties>
</file>